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0" r:id="rId5"/>
    <p:sldId id="257" r:id="rId6"/>
    <p:sldId id="261" r:id="rId7"/>
    <p:sldId id="263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6D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05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5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EFA4A6-871E-48EA-9FEA-EA1218C7B0C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cXAl5qdpQ&amp;feature=share&amp;fbclid=IwAR0sc3amPchhP5kbo5cVEhbmpoTQMYs1_0uN6k7kmS6ptT6iPo6F5JNctEI" TargetMode="External"/><Relationship Id="rId2" Type="http://schemas.openxmlformats.org/officeDocument/2006/relationships/hyperlink" Target="http://vet.ge/wp-content/uploads/2015/08/studentis-saxelmdzgvanelo-fexsacmlisa-da-tkavis-aqsesuarebis-carmoeba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 smtClean="0"/>
              <a:t>ფეხსაცმლისა და ტყავის ნაკეთობათა წარმოება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აკაკი წერეთლის სახელმწიფო უნივერსიტეტი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800" dirty="0" smtClean="0"/>
              <a:t>გისურვებთ წარმატებას!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289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енские сумки в стиле кэжуал - А-Бу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39" y="2032682"/>
            <a:ext cx="5060292" cy="39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654259" y="242056"/>
            <a:ext cx="11392598" cy="13254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ka-GE" sz="4000" b="1" dirty="0" smtClean="0">
                <a:solidFill>
                  <a:srgbClr val="0070C0"/>
                </a:solidFill>
              </a:rPr>
              <a:t>ფეხსაცმლისა და ტყავის ნაკეთობათა წარმოების სპეციალისტი –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463563"/>
            <a:ext cx="7251351" cy="40583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ka-GE" sz="3600" dirty="0" smtClean="0"/>
              <a:t>ახდენს თანამედროვე, ინდივიდუალური და მასიური წარმოების პირობებში, ტყავისა და ტყავის შემცვლელი მასალისაგან</a:t>
            </a:r>
            <a:r>
              <a:rPr lang="ru-RU" sz="3600" dirty="0" smtClean="0"/>
              <a:t> </a:t>
            </a:r>
            <a:r>
              <a:rPr lang="ka-GE" sz="3600" dirty="0" smtClean="0"/>
              <a:t>ყველაზე მოთხოვნადი საყოფაცხოვრებო ნაკეთობების – ფეხსაცმლისა და ტყავის აქსესუარების დამზადებას</a:t>
            </a:r>
            <a:r>
              <a:rPr lang="ka-GE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272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19" y="4287746"/>
            <a:ext cx="2666765" cy="16691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052" name="Picture 4" descr="Make your own leather goods at these leather crafting worksho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" y="3137583"/>
            <a:ext cx="5907388" cy="3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ther key fob ( beginner leather crafting) – Knox Ma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" y="171679"/>
            <a:ext cx="5907387" cy="28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ather crafting tools Stock Photo by haveseen | PhotoD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77" y="98474"/>
            <a:ext cx="5679829" cy="65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8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0800000" flipV="1">
            <a:off x="1257300" y="1088817"/>
            <a:ext cx="9547225" cy="544512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პროგრამის დასრულების შემდეგ პირს შეუძლია: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310" y="2020011"/>
            <a:ext cx="7443788" cy="4109335"/>
          </a:xfrm>
        </p:spPr>
        <p:txBody>
          <a:bodyPr>
            <a:noAutofit/>
          </a:bodyPr>
          <a:lstStyle/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სამუშაო ადგილის ორგანიზება</a:t>
            </a:r>
            <a:r>
              <a:rPr lang="ru-RU" dirty="0" smtClean="0">
                <a:latin typeface="Sylfaen UGB" panose="010A0502050306030303" pitchFamily="18" charset="0"/>
              </a:rPr>
              <a:t>;</a:t>
            </a:r>
            <a:endParaRPr lang="ka-GE" dirty="0" smtClean="0">
              <a:latin typeface="Sylfaen UGB" panose="010A0502050306030303" pitchFamily="18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ხატვისა და ფერწერის ტექნიკური ხერხების გამოყენებით ფეხსაცმლისა და ტყავის აქსესუარების ესკიზის შექმნა</a:t>
            </a:r>
            <a:r>
              <a:rPr lang="ru-RU" dirty="0" smtClean="0">
                <a:latin typeface="Sylfaen UGB" panose="010A0502050306030303" pitchFamily="18" charset="0"/>
              </a:rPr>
              <a:t>;</a:t>
            </a:r>
            <a:endParaRPr lang="ka-GE" dirty="0" smtClean="0">
              <a:latin typeface="Sylfaen UGB" panose="010A0502050306030303" pitchFamily="18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ნაკეთობათა კონსტრუქციული ნახაზის აგება</a:t>
            </a:r>
            <a:r>
              <a:rPr lang="ru-RU" dirty="0" smtClean="0">
                <a:latin typeface="Sylfaen UGB" panose="010A0502050306030303" pitchFamily="18" charset="0"/>
              </a:rPr>
              <a:t>;</a:t>
            </a:r>
            <a:endParaRPr lang="ka-GE" dirty="0" smtClean="0">
              <a:latin typeface="Sylfaen UGB" panose="010A0502050306030303" pitchFamily="18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ნაკეთობათა </a:t>
            </a:r>
            <a:r>
              <a:rPr lang="ka-GE" dirty="0">
                <a:latin typeface="Sylfaen UGB" panose="010A0502050306030303" pitchFamily="18" charset="0"/>
              </a:rPr>
              <a:t>წარმოებისათვის </a:t>
            </a:r>
            <a:r>
              <a:rPr lang="ka-GE" dirty="0" smtClean="0">
                <a:latin typeface="Sylfaen UGB" panose="010A0502050306030303" pitchFamily="18" charset="0"/>
              </a:rPr>
              <a:t>ძირითადი </a:t>
            </a:r>
            <a:r>
              <a:rPr lang="ka-GE" dirty="0">
                <a:latin typeface="Sylfaen UGB" panose="010A0502050306030303" pitchFamily="18" charset="0"/>
              </a:rPr>
              <a:t>და დამხმარე </a:t>
            </a:r>
            <a:r>
              <a:rPr lang="ka-GE" dirty="0" smtClean="0">
                <a:latin typeface="Sylfaen UGB" panose="010A0502050306030303" pitchFamily="18" charset="0"/>
              </a:rPr>
              <a:t>მასალების შერჩევა;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 </a:t>
            </a:r>
            <a:r>
              <a:rPr lang="ka-GE" dirty="0">
                <a:latin typeface="Sylfaen UGB" panose="010A0502050306030303" pitchFamily="18" charset="0"/>
              </a:rPr>
              <a:t>ფეხსაცმლისა და ტყავის </a:t>
            </a:r>
            <a:r>
              <a:rPr lang="ka-GE" dirty="0" smtClean="0">
                <a:latin typeface="Sylfaen UGB" panose="010A0502050306030303" pitchFamily="18" charset="0"/>
              </a:rPr>
              <a:t>აქსესუარების </a:t>
            </a:r>
            <a:r>
              <a:rPr lang="ka-GE" dirty="0" smtClean="0">
                <a:latin typeface="Sylfaen UGB" panose="010A0502050306030303" pitchFamily="18" charset="0"/>
              </a:rPr>
              <a:t>დამზადების </a:t>
            </a:r>
            <a:r>
              <a:rPr lang="en-US" dirty="0" smtClean="0">
                <a:latin typeface="Sylfaen UGB" panose="010A0502050306030303" pitchFamily="18" charset="0"/>
              </a:rPr>
              <a:t>(</a:t>
            </a:r>
            <a:r>
              <a:rPr lang="ka-GE" dirty="0" smtClean="0">
                <a:latin typeface="Sylfaen UGB" panose="010A0502050306030303" pitchFamily="18" charset="0"/>
              </a:rPr>
              <a:t>კერვის</a:t>
            </a:r>
            <a:r>
              <a:rPr lang="ka-GE" dirty="0" smtClean="0">
                <a:latin typeface="Sylfaen UGB" panose="010A0502050306030303" pitchFamily="18" charset="0"/>
              </a:rPr>
              <a:t>, ფორმირების და </a:t>
            </a:r>
            <a:r>
              <a:rPr lang="ka-GE" dirty="0" smtClean="0">
                <a:latin typeface="Sylfaen UGB" panose="010A0502050306030303" pitchFamily="18" charset="0"/>
              </a:rPr>
              <a:t>გამოყვანის</a:t>
            </a:r>
            <a:r>
              <a:rPr lang="en-US" dirty="0" smtClean="0">
                <a:latin typeface="Sylfaen UGB" panose="010A0502050306030303" pitchFamily="18" charset="0"/>
              </a:rPr>
              <a:t>)</a:t>
            </a:r>
            <a:r>
              <a:rPr lang="ka-GE" dirty="0" smtClean="0">
                <a:latin typeface="Sylfaen UGB" panose="010A0502050306030303" pitchFamily="18" charset="0"/>
              </a:rPr>
              <a:t> </a:t>
            </a:r>
            <a:r>
              <a:rPr lang="ka-GE" dirty="0" smtClean="0">
                <a:latin typeface="Sylfaen UGB" panose="010A0502050306030303" pitchFamily="18" charset="0"/>
              </a:rPr>
              <a:t>ტექნოლოგიური პროცესების წარმართვა უსაფრთხოების წესების დაცვით.</a:t>
            </a:r>
            <a:endParaRPr lang="ka-GE" sz="18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ka-GE" sz="18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pic>
        <p:nvPicPr>
          <p:cNvPr id="4098" name="Picture 2" descr="ფეხსაცმელი და ტყავის აქსესუარებ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31" y="2909254"/>
            <a:ext cx="4357628" cy="33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53" y="115369"/>
            <a:ext cx="6580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 smtClean="0">
                <a:ea typeface="Calibri" panose="020F0502020204030204" pitchFamily="34" charset="0"/>
                <a:cs typeface="Sylfaen" panose="010A0502050306030303" pitchFamily="18" charset="0"/>
              </a:rPr>
              <a:t>პროგრამაზე დაშვების </a:t>
            </a:r>
            <a:r>
              <a:rPr lang="ka-GE" sz="2000" dirty="0">
                <a:ea typeface="Calibri" panose="020F0502020204030204" pitchFamily="34" charset="0"/>
                <a:cs typeface="Sylfaen" panose="010A0502050306030303" pitchFamily="18" charset="0"/>
              </a:rPr>
              <a:t>წინაპირობა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: </a:t>
            </a:r>
            <a:r>
              <a:rPr lang="ka-GE" sz="2000" b="1" dirty="0">
                <a:solidFill>
                  <a:srgbClr val="FF000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საბაზო  განათლება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1643" y="536905"/>
            <a:ext cx="7450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dirty="0">
                <a:ea typeface="Calibri" panose="020F0502020204030204" pitchFamily="34" charset="0"/>
                <a:cs typeface="Sylfaen" panose="010A0502050306030303" pitchFamily="18" charset="0"/>
              </a:rPr>
              <a:t>პროგრამის </a:t>
            </a:r>
            <a:r>
              <a:rPr lang="ka-GE" sz="2000" dirty="0" smtClean="0">
                <a:ea typeface="Calibri" panose="020F0502020204030204" pitchFamily="34" charset="0"/>
                <a:cs typeface="Sylfaen" panose="010A0502050306030303" pitchFamily="18" charset="0"/>
              </a:rPr>
              <a:t>ხანგრძლივობა: </a:t>
            </a:r>
            <a:r>
              <a:rPr lang="ka-GE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17 თვე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6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se up of a shoemaker using sewing machine photo b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 bwMode="auto">
          <a:xfrm>
            <a:off x="1227137" y="233360"/>
            <a:ext cx="3821655" cy="53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✅ Free Shoemaker in Workshop Business Card Template Mak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2" r="3228"/>
          <a:stretch/>
        </p:blipFill>
        <p:spPr bwMode="auto">
          <a:xfrm>
            <a:off x="6215063" y="233359"/>
            <a:ext cx="5081305" cy="53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9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9088" y="105568"/>
            <a:ext cx="5684837" cy="1035050"/>
          </a:xfrm>
        </p:spPr>
        <p:txBody>
          <a:bodyPr/>
          <a:lstStyle/>
          <a:p>
            <a:r>
              <a:rPr lang="ka-GE" dirty="0" smtClean="0"/>
              <a:t>სწავლების პროცესი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7825" y="1212059"/>
            <a:ext cx="10647362" cy="1902616"/>
          </a:xfrm>
        </p:spPr>
        <p:txBody>
          <a:bodyPr>
            <a:normAutofit fontScale="70000" lnSpcReduction="20000"/>
          </a:bodyPr>
          <a:lstStyle/>
          <a:p>
            <a:pPr marL="271463" indent="-271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sz="3600" dirty="0" smtClean="0"/>
              <a:t>სწავლა </a:t>
            </a:r>
            <a:r>
              <a:rPr lang="ka-GE" sz="3600" dirty="0"/>
              <a:t>თანამედროვე ტექნოლოგიების გამოყენებით </a:t>
            </a:r>
            <a:r>
              <a:rPr lang="ka-GE" sz="3600" dirty="0" smtClean="0"/>
              <a:t>უახლესი მანქანა–მოწყობილობებით აღჭურვილ ლაბორატორიებში</a:t>
            </a:r>
            <a:r>
              <a:rPr lang="ru-RU" sz="3600" dirty="0" smtClean="0"/>
              <a:t>;</a:t>
            </a:r>
            <a:endParaRPr lang="ka-GE" sz="3600" dirty="0" smtClean="0"/>
          </a:p>
          <a:p>
            <a:pPr marL="271463" indent="-271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sz="3600" dirty="0" smtClean="0"/>
              <a:t>პრაქტიკაზე დაფუძნებული სწავლება</a:t>
            </a:r>
            <a:r>
              <a:rPr lang="ru-RU" sz="3600" dirty="0" smtClean="0"/>
              <a:t>;</a:t>
            </a:r>
            <a:endParaRPr lang="ka-GE" sz="3600" dirty="0" smtClean="0"/>
          </a:p>
          <a:p>
            <a:pPr marL="271463" indent="-271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sz="3600" dirty="0" smtClean="0"/>
              <a:t>დასაქმების პერსპექტივა</a:t>
            </a:r>
            <a:r>
              <a:rPr lang="ru-RU" sz="3600" dirty="0"/>
              <a:t>.</a:t>
            </a:r>
            <a:endParaRPr lang="ka-GE" sz="36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ka-GE" sz="32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3074" name="Picture 2" descr="ООО «ОРТО-ПРО» - ИНДИВИДУАЛЬНЫЕ ОРТОПЕДИЧЕСКИЕ СТЕЛЬ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4" b="7013"/>
          <a:stretch/>
        </p:blipFill>
        <p:spPr bwMode="auto">
          <a:xfrm>
            <a:off x="8029575" y="1740696"/>
            <a:ext cx="4042698" cy="4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азета &quot;Сцяг перамогi&quot;. Газета Лиозно. Город Лиозно. Новост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7"/>
          <a:stretch/>
        </p:blipFill>
        <p:spPr bwMode="auto">
          <a:xfrm>
            <a:off x="824706" y="3114675"/>
            <a:ext cx="6528784" cy="31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6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სად შეიძლება დასაქმდეს კურსდამთავრებული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889" y="2418544"/>
            <a:ext cx="9805182" cy="2467781"/>
          </a:xfrm>
        </p:spPr>
        <p:txBody>
          <a:bodyPr>
            <a:normAutofit fontScale="85000" lnSpcReduction="10000"/>
          </a:bodyPr>
          <a:lstStyle/>
          <a:p>
            <a:pPr marL="357188" indent="-3571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a-GE" sz="3200" dirty="0" smtClean="0"/>
              <a:t>ფეხსაცმლის, ან ტყავის სხვა ნაკეთობათა დამამზადებელ </a:t>
            </a:r>
            <a:r>
              <a:rPr lang="ka-GE" sz="3200" dirty="0" smtClean="0"/>
              <a:t>მსხვილ</a:t>
            </a:r>
            <a:r>
              <a:rPr lang="ka-GE" sz="3200" dirty="0" smtClean="0"/>
              <a:t>, საშუალო ან მცირე საწარმოში</a:t>
            </a:r>
            <a:r>
              <a:rPr lang="ru-RU" sz="3200" dirty="0" smtClean="0"/>
              <a:t>;</a:t>
            </a:r>
            <a:endParaRPr lang="ka-GE" sz="3200" dirty="0" smtClean="0"/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a-GE" sz="3200" dirty="0" smtClean="0"/>
              <a:t>მოდის ატელიებში - დარგის სპეციალისტად</a:t>
            </a:r>
            <a:r>
              <a:rPr lang="ru-RU" sz="3200" dirty="0" smtClean="0"/>
              <a:t>;</a:t>
            </a:r>
            <a:endParaRPr lang="ka-GE" sz="3200" dirty="0" smtClean="0"/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a-GE" sz="3200" dirty="0" smtClean="0"/>
              <a:t>შეუძლია დააფუძნოს სახელოსნო და იმუშაოს კერძო შეკვეთებზე.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987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7700" y="258763"/>
            <a:ext cx="10058400" cy="1449387"/>
          </a:xfrm>
        </p:spPr>
        <p:txBody>
          <a:bodyPr/>
          <a:lstStyle/>
          <a:p>
            <a:r>
              <a:rPr lang="ka-GE" dirty="0" smtClean="0"/>
              <a:t>თეორიული მასალის გასაცნობად გადადით ლინკზე</a:t>
            </a:r>
            <a:endParaRPr lang="en-US" dirty="0"/>
          </a:p>
        </p:txBody>
      </p:sp>
      <p:sp>
        <p:nvSpPr>
          <p:cNvPr id="4" name="AutoShape 2" descr="ფეხსაცმელი და ტყავის აქსესუარები"/>
          <p:cNvSpPr>
            <a:spLocks noGrp="1" noChangeAspect="1" noChangeArrowheads="1"/>
          </p:cNvSpPr>
          <p:nvPr>
            <p:ph idx="4294967295"/>
          </p:nvPr>
        </p:nvSpPr>
        <p:spPr bwMode="auto">
          <a:xfrm>
            <a:off x="647700" y="1989138"/>
            <a:ext cx="10058400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2"/>
              </a:rPr>
              <a:t>http://vet.ge/wp-content/uploads/2015/08/studentis-saxelmdzgvanelo-fexsacmlisa-da-tkavis-aqsesuarebis-carmoeba.pdf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2937" y="2970908"/>
            <a:ext cx="1067562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b="1" dirty="0" smtClean="0"/>
              <a:t>პროფესიასთან დაკავშირებული </a:t>
            </a:r>
            <a:endParaRPr lang="ka-GE" sz="4000" b="1" dirty="0" smtClean="0"/>
          </a:p>
          <a:p>
            <a:r>
              <a:rPr lang="ka-GE" sz="4000" b="1" dirty="0" smtClean="0"/>
              <a:t>ვიდეო–რგოლის </a:t>
            </a:r>
            <a:r>
              <a:rPr lang="ka-GE" sz="4000" b="1" dirty="0" smtClean="0"/>
              <a:t>სანახავად გადადით ლინკზე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073" y="4526134"/>
            <a:ext cx="10058400" cy="81739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https://www.youtube.com/watch?v=AKcXAl5qdpQ&amp;feature=share&amp;fbclid=IwAR0sc3amPchhP5kbo5cVEhbmpoTQMYs1_0uN6k7kmS6ptT6iPo6F5JNctEI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73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0"/>
                <a:lumOff val="10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საკონტაქტო ინფორმაცია: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2017189"/>
            <a:ext cx="10058400" cy="4023360"/>
          </a:xfrm>
          <a:gradFill flip="none" rotWithShape="1">
            <a:gsLst>
              <a:gs pos="40000">
                <a:schemeClr val="accent1">
                  <a:lumMod val="0"/>
                  <a:lumOff val="100000"/>
                </a:schemeClr>
              </a:gs>
              <a:gs pos="4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ka-GE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აკაკი წერეთლის სახელმწიფო უნივერსიტეტი</a:t>
            </a:r>
          </a:p>
          <a:p>
            <a:r>
              <a:rPr lang="ka-GE" b="1" dirty="0">
                <a:solidFill>
                  <a:schemeClr val="tx1"/>
                </a:solidFill>
                <a:latin typeface="Sylfaen UGB" panose="010A0502050306030303" pitchFamily="18" charset="0"/>
              </a:rPr>
              <a:t>ქ. ქუთაისი. თამარ მეფის ქ. #</a:t>
            </a:r>
            <a:r>
              <a:rPr lang="ka-GE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59.        </a:t>
            </a:r>
            <a:r>
              <a:rPr lang="en-US" b="1" dirty="0" smtClean="0">
                <a:solidFill>
                  <a:srgbClr val="000000"/>
                </a:solidFill>
                <a:latin typeface="Sylfaen UGB" panose="010A0502050306030303" pitchFamily="18" charset="0"/>
                <a:cs typeface="Times New Roman" panose="02020603050405020304" pitchFamily="18" charset="0"/>
              </a:rPr>
              <a:t>info@atsu.edu.ge</a:t>
            </a:r>
            <a:endParaRPr lang="ka-GE" b="1" dirty="0">
              <a:solidFill>
                <a:schemeClr val="tx1"/>
              </a:solidFill>
              <a:latin typeface="Sylfaen UGB" panose="010A0502050306030303" pitchFamily="18" charset="0"/>
            </a:endParaRPr>
          </a:p>
          <a:p>
            <a:endParaRPr lang="ka-GE" b="1" dirty="0" smtClean="0">
              <a:solidFill>
                <a:schemeClr val="tx1"/>
              </a:solidFill>
              <a:latin typeface="Sylfaen UGB" panose="010A0502050306030303" pitchFamily="18" charset="0"/>
            </a:endParaRPr>
          </a:p>
          <a:p>
            <a:endParaRPr lang="ka-GE" b="1" dirty="0" smtClean="0">
              <a:solidFill>
                <a:schemeClr val="tx1"/>
              </a:solidFill>
              <a:latin typeface="Sylfaen UGB" panose="010A0502050306030303" pitchFamily="18" charset="0"/>
            </a:endParaRPr>
          </a:p>
          <a:p>
            <a:endParaRPr lang="ka-GE" b="1" dirty="0" smtClean="0">
              <a:solidFill>
                <a:schemeClr val="tx1"/>
              </a:solidFill>
              <a:latin typeface="Sylfaen UGB" panose="010A0502050306030303" pitchFamily="18" charset="0"/>
            </a:endParaRPr>
          </a:p>
          <a:p>
            <a:r>
              <a:rPr lang="ka-GE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სერგო სვანაძე            – 577 13 18 46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sergo.svanadze@atsu.edu.ge</a:t>
            </a:r>
            <a:endParaRPr lang="ka-GE" b="1" dirty="0" smtClean="0">
              <a:solidFill>
                <a:schemeClr val="tx1"/>
              </a:solidFill>
              <a:latin typeface="Sylfaen UGB" panose="010A0502050306030303" pitchFamily="18" charset="0"/>
            </a:endParaRPr>
          </a:p>
          <a:p>
            <a:r>
              <a:rPr lang="ka-GE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ეკატერინე უკლება   – 577 13 18 50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ekaterine.ukleba@atsu.edu.ge</a:t>
            </a:r>
            <a:endParaRPr lang="ka-GE" b="1" dirty="0" smtClean="0">
              <a:solidFill>
                <a:schemeClr val="tx1"/>
              </a:solidFill>
              <a:latin typeface="Sylfaen UGB" panose="010A0502050306030303" pitchFamily="18" charset="0"/>
            </a:endParaRPr>
          </a:p>
          <a:p>
            <a:r>
              <a:rPr lang="ka-GE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მაია გრძელიძე          – 577 31 59 01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Sylfaen UGB" panose="010A0502050306030303" pitchFamily="18" charset="0"/>
              </a:rPr>
              <a:t>maia.grdzelidze@atsu.edu.ge</a:t>
            </a:r>
            <a:endParaRPr lang="en-US" b="1" dirty="0">
              <a:solidFill>
                <a:schemeClr val="tx1"/>
              </a:solidFill>
              <a:latin typeface="Sylfaen UGB" panose="010A0502050306030303" pitchFamily="18" charset="0"/>
            </a:endParaRPr>
          </a:p>
        </p:txBody>
      </p:sp>
      <p:pic>
        <p:nvPicPr>
          <p:cNvPr id="1028" name="Picture 4" descr="Tropical Car Rental Cancun, Cancun Aiport car rent, Destinatio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1" y="3157551"/>
            <a:ext cx="945832" cy="9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mail Logo - SUBPNG / PNGFL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/>
        </p:blipFill>
        <p:spPr bwMode="auto">
          <a:xfrm>
            <a:off x="7316558" y="3095037"/>
            <a:ext cx="1158876" cy="10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92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</TotalTime>
  <Words>221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Sylfaen</vt:lpstr>
      <vt:lpstr>Sylfaen UGB</vt:lpstr>
      <vt:lpstr>Times New Roman</vt:lpstr>
      <vt:lpstr>Wingdings</vt:lpstr>
      <vt:lpstr>Retrospect</vt:lpstr>
      <vt:lpstr>ფეხსაცმლისა და ტყავის ნაკეთობათა წარმოება</vt:lpstr>
      <vt:lpstr>PowerPoint Presentation</vt:lpstr>
      <vt:lpstr>PowerPoint Presentation</vt:lpstr>
      <vt:lpstr>პროგრამის დასრულების შემდეგ პირს შეუძლია:</vt:lpstr>
      <vt:lpstr>PowerPoint Presentation</vt:lpstr>
      <vt:lpstr>სწავლების პროცესი</vt:lpstr>
      <vt:lpstr>სად შეიძლება დასაქმდეს კურსდამთავრებული</vt:lpstr>
      <vt:lpstr>თეორიული მასალის გასაცნობად გადადით ლინკზე</vt:lpstr>
      <vt:lpstr>საკონტაქტო ინფორმაცია: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ფეხსაცმლისა და ტყავის ნაკეთობათა წარმოება</dc:title>
  <dc:creator>Windows User</dc:creator>
  <cp:lastModifiedBy>Maia</cp:lastModifiedBy>
  <cp:revision>40</cp:revision>
  <dcterms:created xsi:type="dcterms:W3CDTF">2020-05-05T18:20:31Z</dcterms:created>
  <dcterms:modified xsi:type="dcterms:W3CDTF">2020-06-02T00:19:12Z</dcterms:modified>
</cp:coreProperties>
</file>